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0" d="100"/>
          <a:sy n="90" d="100"/>
        </p:scale>
        <p:origin x="1080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Devasha Trivedi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03/10/2024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396409"/>
            <a:ext cx="10687961" cy="468541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using API and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with Data Visualization and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Maps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Dashboards with Plotly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Analyses for Classification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Maps and Dashboards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495647"/>
            <a:ext cx="10530113" cy="4529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aim of this project is to predict if the SpaceX Falcon 9 first stage can successfully land. SpaceX advertises this rocket as a cheaper alternative to other providers, with its launch costing $62 million compared to upwards of $165 million. SpaceX reuses the first stage, making their launch cost cheaper. If the stage lands successfully, we’re able to use that to determine how much a launch might have costed. This 1. helps us understand the patterns of SpaceX as a company and 2. helps other competitors improve on their methods.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constitutes a failed or a successful landing?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Which features determine the success rate of a landing?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are the ideal conditions that can help SpaceX achieve the best success rate for landing?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API and web scraping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</TotalTime>
  <Words>1520</Words>
  <Application>Microsoft Office PowerPoint</Application>
  <PresentationFormat>Widescreen</PresentationFormat>
  <Paragraphs>246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Devasha Trivedi</cp:lastModifiedBy>
  <cp:revision>201</cp:revision>
  <dcterms:created xsi:type="dcterms:W3CDTF">2021-04-29T18:58:34Z</dcterms:created>
  <dcterms:modified xsi:type="dcterms:W3CDTF">2024-03-10T22:40:42Z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